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7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9D00F-3074-4638-8F66-F26E23B29AA1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21A27-938E-421D-963E-AF6B3DA2B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948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21A27-938E-421D-963E-AF6B3DA2BEE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9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E91-65D3-47FF-8FA8-2B45D6E436CA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C361-BA53-4AB5-BE8A-B73100889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90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E91-65D3-47FF-8FA8-2B45D6E436CA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C361-BA53-4AB5-BE8A-B73100889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87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E91-65D3-47FF-8FA8-2B45D6E436CA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C361-BA53-4AB5-BE8A-B73100889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75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E91-65D3-47FF-8FA8-2B45D6E436CA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C361-BA53-4AB5-BE8A-B73100889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29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E91-65D3-47FF-8FA8-2B45D6E436CA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C361-BA53-4AB5-BE8A-B73100889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40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E91-65D3-47FF-8FA8-2B45D6E436CA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C361-BA53-4AB5-BE8A-B73100889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24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E91-65D3-47FF-8FA8-2B45D6E436CA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C361-BA53-4AB5-BE8A-B73100889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530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E91-65D3-47FF-8FA8-2B45D6E436CA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C361-BA53-4AB5-BE8A-B73100889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829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E91-65D3-47FF-8FA8-2B45D6E436CA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C361-BA53-4AB5-BE8A-B73100889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57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E91-65D3-47FF-8FA8-2B45D6E436CA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C361-BA53-4AB5-BE8A-B73100889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85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9E91-65D3-47FF-8FA8-2B45D6E436CA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C361-BA53-4AB5-BE8A-B73100889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652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79E91-65D3-47FF-8FA8-2B45D6E436CA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5C361-BA53-4AB5-BE8A-B73100889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026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5365" y="198297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Интерактивная игра для детей средней группы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«Зима»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1471" y="5027426"/>
            <a:ext cx="9144000" cy="1655762"/>
          </a:xfrm>
        </p:spPr>
        <p:txBody>
          <a:bodyPr/>
          <a:lstStyle/>
          <a:p>
            <a:pPr algn="r"/>
            <a:endParaRPr lang="ru-RU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6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290" y="242296"/>
            <a:ext cx="10515600" cy="41279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Животные Антарктиды</a:t>
            </a:r>
            <a:endParaRPr lang="ru-RU" sz="2800" b="1" dirty="0"/>
          </a:p>
        </p:txBody>
      </p:sp>
      <p:pic>
        <p:nvPicPr>
          <p:cNvPr id="5122" name="Picture 2" descr="https://romanova-ej.github.io/assets/img/i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5886" y="900754"/>
            <a:ext cx="8469809" cy="529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182" y="2378517"/>
            <a:ext cx="195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Пингвины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182" y="3711345"/>
            <a:ext cx="150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Морской котик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290" y="5505838"/>
            <a:ext cx="132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Морской леопард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182" y="1044508"/>
            <a:ext cx="150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Тюлень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85695" y="908032"/>
            <a:ext cx="196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Морской слон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5695" y="2006221"/>
            <a:ext cx="184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Буревестник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47110" y="3098042"/>
            <a:ext cx="176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Синий кит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6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038" y="174234"/>
            <a:ext cx="10970762" cy="54927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Животные Арктики</a:t>
            </a:r>
            <a:endParaRPr lang="ru-RU" sz="2800" dirty="0"/>
          </a:p>
        </p:txBody>
      </p:sp>
      <p:pic>
        <p:nvPicPr>
          <p:cNvPr id="6146" name="Picture 2" descr="http://os1.i.ua/3/1/1822420_3b0a32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6684" y="723509"/>
            <a:ext cx="4562303" cy="329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runews24.ru/assets/components/phpthumbof/cache/7dd60b206d16f301b13ee73d6c44dc68.e7b3df8d2521429058af50ff07f8cef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8673" y="4237845"/>
            <a:ext cx="6096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ÐÐ¾ÑÐ¶ Ñ Ð¾Ð³ÑÐ¾Ð¼Ð½ÑÐ¼Ð¸ Ð±Ð¸Ð²Ð½ÑÐ¼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038" y="3854633"/>
            <a:ext cx="3342801" cy="28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ÐÐµÐ»ÑÐ¹ Ð¿ÐµÑÐµÑ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038" y="804557"/>
            <a:ext cx="4945637" cy="278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6798" y="3729130"/>
            <a:ext cx="105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Песец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5839" y="6306913"/>
            <a:ext cx="122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Морж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8673" y="723509"/>
            <a:ext cx="1526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Белый медведь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0762" y="3586477"/>
            <a:ext cx="1615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Северный олень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2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653" y="2372035"/>
            <a:ext cx="10515600" cy="30140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Молодцы ребята!</a:t>
            </a:r>
            <a:endParaRPr lang="ru-RU" sz="88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37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45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Цели и задачи: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0576"/>
            <a:ext cx="10515600" cy="4926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Закрепить :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представления детей о зиме,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 зимних видах спорта,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 зимующих птицах,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 безопасном поведении зимой, 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зимней одежде,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 свойствах снега и льда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местах, где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всегда зима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, о животных Арктики и Антарктики.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0481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281" y="365126"/>
            <a:ext cx="11672047" cy="6837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Расскажи о признаках зимы, используя подсказку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9439" y="1048872"/>
            <a:ext cx="7711730" cy="5526740"/>
          </a:xfrm>
        </p:spPr>
      </p:pic>
    </p:spTree>
    <p:extLst>
      <p:ext uri="{BB962C8B-B14F-4D97-AF65-F5344CB8AC3E}">
        <p14:creationId xmlns:p14="http://schemas.microsoft.com/office/powerpoint/2010/main" xmlns="" val="16637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81" y="365125"/>
            <a:ext cx="11794193" cy="65685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Выбери зимние виды спорта, из предложенных и назови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9876" y="1143511"/>
            <a:ext cx="2212192" cy="272779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4190" y="4414788"/>
            <a:ext cx="1560464" cy="228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2403" y="4381307"/>
            <a:ext cx="1572621" cy="228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7630" y="3000046"/>
            <a:ext cx="1576090" cy="228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205" y="1143511"/>
            <a:ext cx="1596811" cy="23632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6113" y="3871305"/>
            <a:ext cx="1911813" cy="28294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051" y="1143511"/>
            <a:ext cx="2168568" cy="32094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482" y="4686029"/>
            <a:ext cx="2931832" cy="19812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8821" y="1143511"/>
            <a:ext cx="2710114" cy="1828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2740" y="1143511"/>
            <a:ext cx="2523839" cy="17104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35" t="2399" r="8422"/>
          <a:stretch/>
        </p:blipFill>
        <p:spPr>
          <a:xfrm>
            <a:off x="10500369" y="4437086"/>
            <a:ext cx="1573306" cy="21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395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14" y="365126"/>
            <a:ext cx="11059886" cy="6799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Зимующие птицы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6018" y="432367"/>
            <a:ext cx="4248150" cy="43529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0" y="3800475"/>
            <a:ext cx="3810000" cy="30575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828" y="4160520"/>
            <a:ext cx="2743200" cy="21945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8971" y="1495770"/>
            <a:ext cx="4354830" cy="50703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1661" y="764342"/>
            <a:ext cx="3810000" cy="28860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3913" y="4035287"/>
            <a:ext cx="837152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Животиком желтовата,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Чёрненькая шапочка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И полоска шарфика.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913" y="800061"/>
            <a:ext cx="649428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Красногрудый, чернокрылый,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Любит зёрнышки клевать,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 первым снегом на рябине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Он появится опять.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604791" y="4134415"/>
            <a:ext cx="60089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Птичка-невеличка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Ножки имеет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А ходить не умеет.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Хочет сделать шажок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- Получается прыжок.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3913" y="3876264"/>
            <a:ext cx="53022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 лесу, под щебет,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Звон и свист,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Стучит лесной телеграфист: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"Здорово, дрозд, приятель!"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И ставит подпись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13801" y="587829"/>
            <a:ext cx="47917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Сильная, большая птица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Даже кошки не боится!..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Очень важная персона –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Чёрно-серая ...</a:t>
            </a:r>
          </a:p>
        </p:txBody>
      </p:sp>
    </p:spTree>
    <p:extLst>
      <p:ext uri="{BB962C8B-B14F-4D97-AF65-F5344CB8AC3E}">
        <p14:creationId xmlns:p14="http://schemas.microsoft.com/office/powerpoint/2010/main" xmlns="" val="357514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Покормим птиц?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4443"/>
            <a:ext cx="7112000" cy="7112000"/>
          </a:xfrm>
        </p:spPr>
      </p:pic>
      <p:pic>
        <p:nvPicPr>
          <p:cNvPr id="1036" name="Picture 12" descr="http://pngimg.com/uploads/wheat/wheat_PNG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950" y="1432864"/>
            <a:ext cx="3687377" cy="380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avatars.mds.yandex.net/get-marketpic/204557/market_zrViZrw4c7Uy_lgK8Xxy9g/ori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2357" y="2008383"/>
            <a:ext cx="3134203" cy="313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mobileshelp.ru/public/eb9-325995-sveti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9045" y="1743390"/>
            <a:ext cx="4293248" cy="277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foodvse.ru/upload/iblock/769/76991d728f2549ca3bb5e51e64e07a7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4057" y="4293322"/>
            <a:ext cx="4266972" cy="217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i7.photo.2gis.com/images/branch/16/2251799839387287_b4df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9272" y="3534807"/>
            <a:ext cx="4287408" cy="349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avatars.mds.yandex.net/get-marketpic/205271/market_GmuOvVhgkltsDs0V85Pl3w/ori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13178" y="249753"/>
            <a:ext cx="4530879" cy="453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avatars.mds.yandex.net/get-marketpic/176166/market_IRnzK1jIowLlTzKe1sURPA/ori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950" y="2092320"/>
            <a:ext cx="3970895" cy="29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eddingdiaryblogdotcom.files.wordpress.com/2015/03/apples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8803" y="2174803"/>
            <a:ext cx="3247572" cy="251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nplus.com/files/resources/mid/57e7e2c7e57fc15761cddd0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6009" y="2554991"/>
            <a:ext cx="2951775" cy="282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716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22669 -0.207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-0.33086 0.004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19909 -0.3696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-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5.55112E-17 L -0.33841 0.3854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37253 0.2479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33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35286 0.2745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31068 0.2715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21055 -0.3479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144" y="212652"/>
            <a:ext cx="5442856" cy="6645348"/>
          </a:xfrm>
          <a:prstGeom prst="rect">
            <a:avLst/>
          </a:prstGeom>
        </p:spPr>
      </p:pic>
      <p:pic>
        <p:nvPicPr>
          <p:cNvPr id="2054" name="Picture 6" descr="https://avatars.mds.yandex.net/get-pdb/215709/510118f4-13e3-41d8-9da7-00a18923c71b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118" y="1270745"/>
            <a:ext cx="5592838" cy="419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tacina-adm.ru/files/images/2018/11/10339958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1819" y="1741479"/>
            <a:ext cx="5254171" cy="372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rk.karelia.ru/wp-content/uploads/2016/02/Gololed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8000" y="1917884"/>
            <a:ext cx="5630182" cy="375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pavlodar.emer.gov.kz/images/news/021116/2/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8274" y="1777746"/>
            <a:ext cx="6108097" cy="406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xn----7sbqjdmerbwt.xn--p1ai/wordpress/wp-content/uploads/2018/11/p44_image-4-_result-1024x5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4844" y="1856170"/>
            <a:ext cx="6299760" cy="323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cdn2.arhivurokov.ru/multiurok/html/2018/04/26/s_5ae1235d081f8/889846_4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4835" y="233743"/>
            <a:ext cx="4314825" cy="629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683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Одевайся по погоде! Шарф и шапка снова в моде!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2966" y="1674837"/>
            <a:ext cx="7365547" cy="51831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074" y="2565375"/>
            <a:ext cx="3402085" cy="34020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712" y="1753861"/>
            <a:ext cx="4762500" cy="4762500"/>
          </a:xfrm>
          <a:prstGeom prst="rect">
            <a:avLst/>
          </a:prstGeom>
        </p:spPr>
      </p:pic>
      <p:pic>
        <p:nvPicPr>
          <p:cNvPr id="3074" name="Picture 2" descr="https://ds05.infourok.ru/uploads/ex/0232/00010019-0e88bd20/hello_html_m750b30d4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98" y="2154818"/>
            <a:ext cx="4097627" cy="436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azdeti.ru/images/photos/f06a642b52d91adfa0168b737bd60db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2841" y="4490303"/>
            <a:ext cx="1770248" cy="219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lipart-library.com/image_gallery/n154047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4754" y="2756849"/>
            <a:ext cx="3126659" cy="348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diysolarpanelsv.com/images/living-things-clip-art-3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797" y="2429224"/>
            <a:ext cx="2996334" cy="315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900igr.net/data/predmety/Golovnye-ubory-1.files/0006-017-Panam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813" y="1674837"/>
            <a:ext cx="2751398" cy="152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715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34584 0.16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34362 0.143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35925 0.0643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6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0.29401 -0.0425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5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 свойствах снега и льда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http://www.playcast.ru/uploads/2015/12/09/16236026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4654" y="982640"/>
            <a:ext cx="1953665" cy="223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hop.samberi.com/upload/iblock/f54/f54662391faffd25a482366297d599c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21685"/>
            <a:ext cx="3051649" cy="223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1188" y="3875964"/>
            <a:ext cx="334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хрупкий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6716" y="1978251"/>
            <a:ext cx="275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прозрачный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5051" y="3352744"/>
            <a:ext cx="192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тает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5206" y="4769381"/>
            <a:ext cx="238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Без запаха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5633" y="3992808"/>
            <a:ext cx="309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бесцветный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6096" y="4954047"/>
            <a:ext cx="252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белый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7057" y="1121685"/>
            <a:ext cx="2081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рыхлый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95479" y="3038846"/>
            <a:ext cx="3070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непрозрачный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1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22982 0.31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0.09441 0.15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59922 -0.097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1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31667 0.261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59505 -0.08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3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-0.13268 0.0553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1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6875 L 0.07643 0.3314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1.875E-6 -0.1159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155</Words>
  <Application>Microsoft Office PowerPoint</Application>
  <PresentationFormat>Произвольный</PresentationFormat>
  <Paragraphs>47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Интерактивная игра для детей средней группы  «Зима»</vt:lpstr>
      <vt:lpstr>Цели и задачи:</vt:lpstr>
      <vt:lpstr>Расскажи о признаках зимы, используя подсказку </vt:lpstr>
      <vt:lpstr>Выбери зимние виды спорта, из предложенных и назови</vt:lpstr>
      <vt:lpstr>Зимующие птицы</vt:lpstr>
      <vt:lpstr>Покормим птиц?</vt:lpstr>
      <vt:lpstr>Слайд 7</vt:lpstr>
      <vt:lpstr>Одевайся по погоде! Шарф и шапка снова в моде! </vt:lpstr>
      <vt:lpstr>О свойствах снега и льда</vt:lpstr>
      <vt:lpstr>Животные Антарктиды</vt:lpstr>
      <vt:lpstr>Животные Арктики</vt:lpstr>
      <vt:lpstr>Слайд 12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для детей средней группы  «Зима»</dc:title>
  <dc:creator>Владимир Патов</dc:creator>
  <cp:lastModifiedBy>Алексей</cp:lastModifiedBy>
  <cp:revision>24</cp:revision>
  <dcterms:created xsi:type="dcterms:W3CDTF">2019-02-10T11:00:21Z</dcterms:created>
  <dcterms:modified xsi:type="dcterms:W3CDTF">2024-03-02T09:17:21Z</dcterms:modified>
</cp:coreProperties>
</file>